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1" r:id="rId2"/>
    <p:sldId id="267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85" r:id="rId11"/>
    <p:sldId id="276" r:id="rId12"/>
    <p:sldId id="277" r:id="rId13"/>
    <p:sldId id="278" r:id="rId14"/>
    <p:sldId id="279" r:id="rId15"/>
    <p:sldId id="286" r:id="rId16"/>
    <p:sldId id="265" r:id="rId17"/>
    <p:sldId id="284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 autoAdjust="0"/>
    <p:restoredTop sz="94576" autoAdjust="0"/>
  </p:normalViewPr>
  <p:slideViewPr>
    <p:cSldViewPr>
      <p:cViewPr>
        <p:scale>
          <a:sx n="70" d="100"/>
          <a:sy n="70" d="100"/>
        </p:scale>
        <p:origin x="-137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0B689-6573-476B-ADA5-51DEB9096A83}" type="datetimeFigureOut">
              <a:rPr lang="en-US" smtClean="0"/>
              <a:pPr/>
              <a:t>11/18/2016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7122C-43CF-4972-B12B-5EABD67795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0B689-6573-476B-ADA5-51DEB9096A83}" type="datetimeFigureOut">
              <a:rPr lang="en-US" smtClean="0"/>
              <a:pPr/>
              <a:t>11/18/2016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7122C-43CF-4972-B12B-5EABD67795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0B689-6573-476B-ADA5-51DEB9096A83}" type="datetimeFigureOut">
              <a:rPr lang="en-US" smtClean="0"/>
              <a:pPr/>
              <a:t>11/18/2016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7122C-43CF-4972-B12B-5EABD67795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0B689-6573-476B-ADA5-51DEB9096A83}" type="datetimeFigureOut">
              <a:rPr lang="en-US" smtClean="0"/>
              <a:pPr/>
              <a:t>11/18/2016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7122C-43CF-4972-B12B-5EABD67795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0B689-6573-476B-ADA5-51DEB9096A83}" type="datetimeFigureOut">
              <a:rPr lang="en-US" smtClean="0"/>
              <a:pPr/>
              <a:t>11/18/2016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7122C-43CF-4972-B12B-5EABD67795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0B689-6573-476B-ADA5-51DEB9096A83}" type="datetimeFigureOut">
              <a:rPr lang="en-US" smtClean="0"/>
              <a:pPr/>
              <a:t>11/18/2016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7122C-43CF-4972-B12B-5EABD67795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0B689-6573-476B-ADA5-51DEB9096A83}" type="datetimeFigureOut">
              <a:rPr lang="en-US" smtClean="0"/>
              <a:pPr/>
              <a:t>11/18/2016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7122C-43CF-4972-B12B-5EABD67795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0B689-6573-476B-ADA5-51DEB9096A83}" type="datetimeFigureOut">
              <a:rPr lang="en-US" smtClean="0"/>
              <a:pPr/>
              <a:t>11/18/2016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7122C-43CF-4972-B12B-5EABD67795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0B689-6573-476B-ADA5-51DEB9096A83}" type="datetimeFigureOut">
              <a:rPr lang="en-US" smtClean="0"/>
              <a:pPr/>
              <a:t>11/18/2016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7122C-43CF-4972-B12B-5EABD67795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0B689-6573-476B-ADA5-51DEB9096A83}" type="datetimeFigureOut">
              <a:rPr lang="en-US" smtClean="0"/>
              <a:pPr/>
              <a:t>11/18/2016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7122C-43CF-4972-B12B-5EABD67795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0B689-6573-476B-ADA5-51DEB9096A83}" type="datetimeFigureOut">
              <a:rPr lang="en-US" smtClean="0"/>
              <a:pPr/>
              <a:t>11/18/2016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7122C-43CF-4972-B12B-5EABD67795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80B689-6573-476B-ADA5-51DEB9096A83}" type="datetimeFigureOut">
              <a:rPr lang="en-US" smtClean="0"/>
              <a:pPr/>
              <a:t>11/18/2016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F7122C-43CF-4972-B12B-5EABD677950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Image result for slide background for powerpoint presenta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8888" y="1219200"/>
            <a:ext cx="6626225" cy="166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9938" name="Picture 2" descr="Image result for toys or book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876800" cy="6858000"/>
          </a:xfrm>
          <a:prstGeom prst="rect">
            <a:avLst/>
          </a:prstGeom>
          <a:noFill/>
        </p:spPr>
      </p:pic>
      <p:sp>
        <p:nvSpPr>
          <p:cNvPr id="39940" name="AutoShape 4" descr="Image result for toys or book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9941" name="Picture 5" descr="C:\Users\dell\Desktop\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1" y="0"/>
            <a:ext cx="42672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 descr="Image result for slide background for powerpoint presenta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2" descr="http://sparkaction.org/sites/sparkaction.org/files/image/fromthefield/x-schoolkid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419600"/>
            <a:ext cx="4572000" cy="2438400"/>
          </a:xfrm>
          <a:prstGeom prst="rect">
            <a:avLst/>
          </a:prstGeom>
          <a:noFill/>
        </p:spPr>
      </p:pic>
      <p:pic>
        <p:nvPicPr>
          <p:cNvPr id="6" name="Picture 4" descr="Image result for school kid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5800" y="4419600"/>
            <a:ext cx="4648200" cy="2438401"/>
          </a:xfrm>
          <a:prstGeom prst="rect">
            <a:avLst/>
          </a:prstGeom>
          <a:noFill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2725" y="304800"/>
            <a:ext cx="8931275" cy="4376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 descr="Image result for slide background for powerpoint presenta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57200"/>
            <a:ext cx="9144000" cy="6400800"/>
          </a:xfrm>
          <a:prstGeom prst="rect">
            <a:avLst/>
          </a:prstGeom>
          <a:noFill/>
        </p:spPr>
      </p:pic>
      <p:pic>
        <p:nvPicPr>
          <p:cNvPr id="5" name="Picture 2" descr="Image result for young  muslim kid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77025" y="5010149"/>
            <a:ext cx="2466975" cy="1847851"/>
          </a:xfrm>
          <a:prstGeom prst="rect">
            <a:avLst/>
          </a:prstGeom>
          <a:noFill/>
        </p:spPr>
      </p:pic>
      <p:pic>
        <p:nvPicPr>
          <p:cNvPr id="6" name="Picture 4" descr="Image result for young  muslim kid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57600" y="5105400"/>
            <a:ext cx="2533650" cy="1752600"/>
          </a:xfrm>
          <a:prstGeom prst="rect">
            <a:avLst/>
          </a:prstGeom>
          <a:noFill/>
        </p:spPr>
      </p:pic>
      <p:pic>
        <p:nvPicPr>
          <p:cNvPr id="7" name="Picture 6" descr="Image result for young  muslim kid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105400"/>
            <a:ext cx="2857500" cy="1752600"/>
          </a:xfrm>
          <a:prstGeom prst="rect">
            <a:avLst/>
          </a:prstGeom>
          <a:noFill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6850" y="347663"/>
            <a:ext cx="8870950" cy="4681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 descr="Image result for slide background for powerpoint presenta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4" descr="Image result for result day funny pic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3200400"/>
            <a:ext cx="4648200" cy="3657600"/>
          </a:xfrm>
          <a:prstGeom prst="rect">
            <a:avLst/>
          </a:prstGeom>
          <a:noFill/>
        </p:spPr>
      </p:pic>
      <p:pic>
        <p:nvPicPr>
          <p:cNvPr id="7" name="Picture 2" descr="Image result for result day funny pic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200400"/>
            <a:ext cx="4495800" cy="3657600"/>
          </a:xfrm>
          <a:prstGeom prst="rect">
            <a:avLst/>
          </a:prstGeom>
          <a:noFill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275" y="152400"/>
            <a:ext cx="8418513" cy="114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 descr="Image result for slide background for powerpoint presenta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8" descr="Image result for fighting parent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0" y="3962401"/>
            <a:ext cx="2286000" cy="2895600"/>
          </a:xfrm>
          <a:prstGeom prst="rect">
            <a:avLst/>
          </a:prstGeom>
          <a:noFill/>
        </p:spPr>
      </p:pic>
      <p:pic>
        <p:nvPicPr>
          <p:cNvPr id="6" name="Picture 10" descr="Image result for depression in childre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962400"/>
            <a:ext cx="2619375" cy="2895600"/>
          </a:xfrm>
          <a:prstGeom prst="rect">
            <a:avLst/>
          </a:prstGeom>
          <a:noFill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8913" y="423863"/>
            <a:ext cx="8766175" cy="601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AutoShape 2" descr="Image result for fighting parent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2" name="AutoShape 4" descr="Image result for fighting parent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4" name="AutoShape 6" descr="Image result for fighting parent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9458" name="Picture 2" descr="Image result for fighting childr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800600" cy="2971800"/>
          </a:xfrm>
          <a:prstGeom prst="rect">
            <a:avLst/>
          </a:prstGeom>
          <a:noFill/>
        </p:spPr>
      </p:pic>
      <p:sp>
        <p:nvSpPr>
          <p:cNvPr id="19460" name="AutoShape 4" descr="Image result for fighting childre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62" name="AutoShape 6" descr="Image result for fighting childre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64" name="AutoShape 8" descr="Image result for fighting childre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9466" name="Picture 10" descr="http://www.parenting-with-love.com/wp-content/uploads/2014/02/Kids-Fighti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0"/>
            <a:ext cx="4343400" cy="6858000"/>
          </a:xfrm>
          <a:prstGeom prst="rect">
            <a:avLst/>
          </a:prstGeom>
          <a:noFill/>
        </p:spPr>
      </p:pic>
      <p:sp>
        <p:nvSpPr>
          <p:cNvPr id="19468" name="AutoShape 12" descr="Image result for friendly childre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70" name="AutoShape 14" descr="Image result for friendly childre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72" name="AutoShape 16" descr="data:image/jpeg;base64,/9j/4AAQSkZJRgABAQAAAQABAAD/2wCEAAkGBxQTEhUUExQUFhQXFRgXFxgXGBUWFxgYFxgXGBcXFxUYHCggGBolHBUUITEhJSkrLi4uFx8zODMsNygtLisBCgoKDg0OGxAQGi0mICQ0Lyw3LCwsLCwsLC4sLCwsLCwsLCwsLCwsLCwsLCwsLCwsLCwsLCwsLCwsLCwsLCwsLP/AABEIALgBEQMBIgACEQEDEQH/xAAcAAACAgMBAQAAAAAAAAAAAAAEBQAGAQIDBwj/xABGEAABAwIEAgcEBggFBAIDAAABAAIRAyEEBRIxQVEGEyJhcYGRMlKx0xQVQpOhwQcjYnKywtHwg5Ki4fEzU3OCY7MWJEP/xAAbAQACAwEBAQAAAAAAAAAAAAACAwAEBQEGB//EAC8RAAICAQMDAwMDBAMBAAAAAAECABEDBBIhEzFBBSJRFGFxMoHwobHB0TOR4TT/2gAMAwEAAhEDEQA/APS3YdzpLSwdpwOprncttL2xuVBgKnv0vu6nzkXhRY/vu/JEAJyqCIpmNxcMvqe/S+7qfOWfq5/v0vu6nzkza1QhTaJzcYt+rn+/S+6qfOU+rX+/S+7qfOTJRTYJNxi36tf79L7up85T6tf79L7qp85M1FzaJ3cYs+rX+/S+6qfOWfq1/v0vu6nzkyUU2iTcYt+rX+/S+7qfOU+rX+/S+6qfOTNRTaJNxiv6tf79L7up85Z+rX+/S+7qfOTNRTaJNxiz6sf79L7qp85Z+rH+/S+6qfOTJZU2iTcYs+q3+/S+6qfOWHZa8fbpfdVPnJotaokHwXNok3GKxgHESH0j/h1PnJBXxtZry2aG9v1VWf8A70wyjGllR9MybmAeHclmcMOrURB1Knqy3SLYzREbiPuAaYxOY1m7dR93V+esNzKuSB+o+7q/PQWMY5xEclypSZ3B2XnE9QzHjfLb4wD2llwfWPEl1ER/8dT5yI6h+jVrpfd1PnJTh67tGhvqjzWOlrRuFs4vUE6e5j2HP5iTiYmh5hRwlS0OpX/+Kp85Etyt/v0vu6nzlvgXTcnZGvqwFpoQyhpXNg1APqp/v0/uqnzlPqp/v0vu6nzkxpPlSpVAsj2icsxb9Vv9+l93U+csHLH+/S+7qfORVfGAWCIY4EKUJDdXKpicYWOLddGRzp1PnLU4qoSA11Hab06vzl06TZc1z2vHDdAYM09cl1hslueahr2sxxh2PNi+kD/46nzkW/BOa0uLmER9lj2mZA3NR3fwVXznMBScCx0zwCfZZmfW0XA76Qf9TVwOpJXzIQe8aSFFIUXZ2bYL2T++78kQhsH7J/fd+SITl7RTd5sCskrRZXanLkUhQLKklSALMKKSpJMQs6VJWJUk4mVFrrvC0qVYUkm5deFslmKx0RC4/Wk2VbLqsWM0xjVwswsCOQsrjhqgIC44nGaTAElP3Cri9puoWSha2NDWOceCTVs3JcNPA3XT6yZpfqO/4pK6nGxIBhnC4F1KnnOal1Q1KdnAqZdm7606wLIbEU2vLnM57LlhWaJgrzOs1TsHRT3l3HjAKkx0bQ7ml+Prlr5ixWfpew4Lni3arErGRSrW0svytCF4So6ZnyTnDki53VdoU4sCSnOGqENulZnbcGBhYqqjHOExQbuVpiMw1O0tQHWNZ2nLlRe3VqHFegfXMNIq3RP9ohcQ6l1LBhcdFkvz3MILSw7b8lo5pLXRxVd6QHRTABNyrI9UtRjU9+L/ABOfTAHcYyp5tuZlOMtzMFpLjsvNcPXJmCtK+Oqgdk8U7FnyK93BdVIqpYelWcHWAx3iO5V/6c5ztlzxNAub1h9s2XDC06rnBggEJm/ddmLYV2jh9ORqcYVm6LVBpeI3bv4Oaq1WwDxDjccVaej9gREdj+ZqHFlXeu3zxOFTRuWuT3KLSVFqRE2wRsf33fkiUBRfH+d38qMa5NQ2IthzN0BmGK0RCIr19IVexeY6nX4JOpzDEl+Y3Bi3t9o3weKJN0yVdwmMARL8yEWKRp9UpXkx2bAb4EclaMeEorZhLRCxRxkXTl1WNjQMSdOwHMb1XgBAOzAAG90vxmaA2VbzHHFr4PFVdZr+nxj5MZi0/l5Ycx6T08Ow1KptwA3J5Beb55+keu9xFMCm28Rd3qfyQvS2uahibNG3xVY6iTJ4kD8b/Ap+nd+mN55Mjou7gRwzpViCZNV8X4kc4/JPsH0iqMEmoHwJ022ncmN1XcPQY5+p9mNGmANwLARzMrLMrcy3MNsTsHzI8QGgnxUdVfhhCFjtPXcg6SsqQ09l0WHAxvBS3GZ27rHlxgDjwhVA4F9MU3TNrxuL792yA6fYpzGNZft3J5xwnzSsuNnCohoXJ+kliJy6R9MutcadFxY3i4GHOM+oCQ0ukFcnV1r+yJ9px24QeGyT0abnmW7i6Nw+WvJJAubEc5VhUTGNqiLJZuTG2VZ5Xc8VXPdoaC5wBgOMAQRxkwFdsHj2VRI3gEt4iVSRlzqeHmCCHDhwmfyTPo+8AtqyYcYM7xxJ5D+iqazR49QnwR2r+0ZjYoZba0QLR3rXDtBPNbvvYcF2oYWALryWYbaSWxzzCKWH0meELtSxPcuby4RKIwZaSZVN+Bz4jAOeJpj36gO9b0KRsFs6NdrosGLlKyZWIoxyrNjU4JL0lpuc1oERPmnAO5SHpFVdA087puhBOZa8TmXhTcWZZge27VwXXH0dBAiy3wtY6STuVMedbQeS3uowe5QJnKlQI9rabBE4bBNDy6OC54irLWXRIxEGLXCW2pNH7w0UXzGfVhzCByRuVd++g/xNQGGrCB6Jll5lzuQZ/M1K9PzHrqn3jMwBS5YlFJUXsZmRfVqQQP2n/wAqlfGANgFLs5xOhzPF/wAWoCrj+Ky8+rfFkYD+cS9iwK6AmdM3z0CBN0sp44EzKTZ9j5dYea45didRASsjtlXc0JQENLLA/H8rXXSjjRMTukeJqXMIUYmCDKr9P28Q2yS3DFc9isYnF6diq+cxBi6lbHCeKVjV1M6GBhz6xfJuClVXFEu7Q9m8nuXV+YaRsl+auJa7SJLmkAcyREJuyyCYpzzFjce2o6CJk/ARf4rmcGbho/5Juh83yCvhGMrEhzXQDE9g7x3g80VkHWYh2kOgLXLCrEEKboibvwTmgWMTPnyQ1atL9TiZufP+myuTMtqMMHtAnc3AHDz3SHM8vAbrAcdR9qLDuQrm55hthNWI36P4kvY/YmZaDJj+u4/FV3p7Qd9FZUduKpHICQbDut+CP6P43qiA0jhPx/vxWem2cNrYWpSAH/UbB8Hz8J9Uav7otk9s86ydzy6GiZXrPRro4ID3+3F4Nh3BUPIaQa8W8tl6dk2bMI06XNPfBHqFzKxJjMKADmOKWUU6jSxzRpNj3qs590ep4ZrurMAx2SZjlE8FbMBVk2KrHTtrnYnDsEjs1HnlDdMT5lAjkGTKoInFlINdM7oj6aGyDdKqVNxMDdOa+VghkW5968xqVAcsxuGgJHE1o4gna6Lpsvey5spsYdE35rvUG8GeSz3+0cohFLsmOK7Vqm/dwQ+DYQS517LQV7k96r7bb5jxdcQmnWtLuSWVsaCTa6Lr1NQ5BLaxa1pvCt6XB7rMnTvv2EUvx2suDRsmGXiWFrrALTKMKxgJ3J3KY1mta08JWlkYONoMR9KaLkxHWcDUAHsonH0dLQZKAxNdocNNkU/F6wGDikuGsVKqEAERlgalg3grHlbI1T7n8zUhwGHAjuVgwRl7v/H/ADNS9Gp+rQ+LEY//ABn8R/IUWkqL3MzJUulx7VPxqfFiq9esQCJKsPTarDqXjU+LFW6A1uPgsfVcZST/ADiXcT0gEQvrkk3O6aZc9ob3rhoDNUgGXLaq2KcgQQVxmDCosmGCoJid90uxTmhxAW9KfM7Lk/Cdp07oQRBDEzjTcAd00+nNMAhKMXS6twBG4WGOuj27hcajER2/EtMoZmJ7bCdg9p8gQhp5Izqi4taIk/3KCuKnCebluzLDue0tIlrmktEAs0gD/USZusdF8ip0xrAuQPIdy16PYwuoiH6mBxaLe7wn8U+wT7J68mXd24XOdd7Gkh3olWKxdB7dG3CIj0TbNciZigA5xaRs5pLXDwIQmS9HKVPsiXkuu5zi4+p4JpWCGqVun0SDp6owTs5xsBxtx/2VRzrLgx+lpkaiPGLT8VZ+nmEq5fQrYk1tTn1QygNMaNUmBeLNa7cKh9H8Y92g1XF2txcCeHCPwnzRohHuld8gLBZdsH0VZWoAOJBFwQSCDzBCc9HOjHVvA1ueTuXElCYWq8EEiaMQIMQbe13d6e5ZmZpvmaTW8esdoMdwO6G77ywVA5EQYvK8T9Mex1Osaer9W+mQIHfMeoPkis1rf/tdWHFzqbW03E3Mgaj4+1HknOG6YMZSq1qx7DS5wPCCYY0HiTYLzbKM6b9IdUNUO1vL3GD9oy4bI+mXUgCV2cKfcZfBhiGy0CeKPw21xslFPpJSnQA922zY3t9oif8AZNaZlpcDv/fqvK63RZsB3ZFIW+DLWHNjfhDzEz8NqqkunTKZUaIjzQrsVrlvJbUK5DSDvKoZCzCNQAGGY6vohoQRY4meBWX4rVZw/wB/Bdi4MbI9FwYnRbqGDZ4MBxJJIsY4LkSCNJCLbjg4hda9VpIAEqzjd6CniGjwfCUgZ5BK8xxYNQNmA3ZPXRcCyQZvl5BECZTUdd9ExWq3bPbF+KYDJC1wtiDeQi8LlbyJ5lFsoBk6oB2Vg5QFIHMoLjJNniMMvJgGbFO8nPaf+4f4mquUa1hOyf5G+Xu/cP8AE1L0gPXx/mHkNIZa7qKSovZzNlB/SHTJ6sjganxYqzl1eLlWb9IVfSaY5mp8WKnOqy3eFkaoXkN/ziOU8TpVHaJ34qDHtc0goIu3EoSOSSFvvAJjZ9caRCjXFxB9UC3EWhZoVSbAqVJceY+nTqU5+0BCVsY1ouZKNGltI9q5SqtRluo8UADVQPEZu4hQe38VnHZq1gJbGsDTzguFifQpVq0iZAjc7ws1MM57RuQ+DIIcw6iABqF2ubYEcz5rZ0fppBD5T+3+5Vy6jiljnoNn4pvNGqexVdY7AVD8A74gK8jEFh0nyPMLyHKMDLurqmA9zWsPEl3ug729Fesixz3Th6//AFafsv8AfA2J5O71U9U050+U6nH+k/qHx95f9Oz716T9/EsFerVJkSacXDTDv9x5rvh8U5rDVa4hjBsWQZnm+AB3yuuEJDZewlo3IVB6WZscaK1GjLMPT0huolvWPntF37MGADyJ42PRvj1JAxtcdqcnRUlhK/8ApH6XHHaKAI0U3uc5w2fUMjs/sgEgHjJ7l06NYAPptB4AW4xwI71W2Zc0uLdRDhuIkDzlXTo/+raNQ1D3m93cd1Z1eJ0x2vaY+XLu5vmW7LiGs0uPdKeYHCs6p2vQ8RY6W9kePNAZWadQAteCe86T6XRuMy5zmw6C2Lgku9BYLLXUOBVRo1z7Nv8AWeY5/jfpLKtN0FlOqdAabEARJI3O/qq4cIKcFpJYdj38j/f5xY82o6cVVaIaNIAG0nTf0AGyTYqroaabSSHFpcSLDSZDW+dyfjK9FgCtiUj4lfexskxpkldpdex2g7Tw/p5q2Zbj3PD2AH2xHcC2bk8JPFee5dWh4/FXrJMK2o06myC6b3BAuLdxLrcx3BHqlV8JVxYPEmIN1PZxLRl/RerAJe0ON9i4eoIH4pB0uy3GU2OqYeswkXeBT0u0/slznC3grR0cp6ammm4sBE6d2E97NvSCq1076VjCvewNlzzAB4N0guPfd0eqwBpExsAqj9+Y/UZM4I57zzzo3TquritWcS2m7WS4lxLh7Ajx0nuAXp+HxHXUwRE9xkHvH9FQMjYa7g/T1dNtw1piW98+O+57lfcLl2HazW2nfiQ54PrK182gTUYtrj8H4MDHqmwvuH/U6MZFuKlOzr7Iqk2mYMG9rkn0lD13MPam1xyMgkERwMgry2v9LyaUc8g+f9zd0erx5xxw3xOtItkwtxUad0oxeKDRAPhzQmFxZ3WM+lPeWmyjsY9qdgaptySrHuDhq3goDG5x2ogofrXATwPBPxacqLbvKOXKDwIUMcNUAWCsfRatqqv/APGf4mqqYanJJi6t3RRp1OkR2D/E1XsAC58YHzKzWVJl40qKT3qL1UqTzj9JbwH0f8X4sVLwha4wTZW79KQ7dD/F+LFRdKzNQPef54hidsSyCQDtshNR3XR77rRzo2SwOJwzodlvQq6SJQVKXFdqzCgYCdEKpAP1XiNgu+IjSGlwDuIvb0FilWGs6eSzjXBztYtO/iFe0ONGzAN+REZiQhqF1RLGsaJn2ibd8DVEySdp2QrstqMbqbqDHSS1pIPi2Df42W9OkXAlp8RJ+C1+juI/VudTcLxctLucfZPgvSMh/MoBx+JX64Lj7RNRh1MdJJ5g38FdujufmoynVI7VN5bVZ9kTHaj7IcPIEFVDNmPa7W5ul49sD2SDs8RwPxW2UZiKdTXEtcNNRo+008f3hYjvCqOim1YcHgj7SyGarB5E+g24lhogsJLHiR3c2nvBkeS81xRpU6mIq1A7QC0WDhZ/ZmPtmbiB6QmWDzHqR1czRewlhJBu3aI5tj0VTxWNJrNpE6mCn1jgTu+oNQBPJrdIHi7msL030ttJrHo+2uD9if8AEu6jVDLpxfe+fzBsXi8OXg1KpdB0sFIS8tEe1Ox/evbkmzqwpVKRYSab2u1ahBEFhuOcF3qq3jqYdX1gAagDbmBBjzCGqY5z6hbJhrXAC/EtHrZeiK+0hvMzTTEAT1/LaLSA5v4J2wuaLGRyK8xfnVWkwFjmiSBtvzsbFPcm6Zgw2qBylef1npmRCXTkf1iga4iXp02MSTtqY0jxEj+VIPpjuqrB0Eksa0m5BJmxOxgFWz9INNrmU6rIIktJH7QkT5j8VRKzoa39qqT4hrSP5lo6F7wL9uJYTkTo6t1dwBPevWcrpaA1oG9Ls98CD+XqvF8ZWs7uXpmD6QEUqTngF9MAlrd9LgC6OcEBFqWupf0a95acnxkV6RJgPZbxm/xC8OzbEPrYkms4ueajg4k8A4yByG69QaX1nA0XNNJrxUpvIu2Z1UyJvExa2yo/SXo++jUdWc5p11XHbSZcXOMCTbdU8WqxdXpWN3xHanGdoYRvluIvA2IA/v0CsGXZqGu0n2TZUXB4iIHE/BH1MRputlWriZRS56RAAshs8bLGnjuXDiQQL+RbfuQuBxeplL9ukx3mOyfxCKxjS+kHNMaHHrJ2LXRfxEfBI1mMZcDKfiFhYpkBETCrEl1zwW1J7CZ2WlelJgQZG/JC4qjAA4rw2xSOTzN4kgznmT6ZNj2pXKrjDDWjYboWrhouDdahhm6euMUPMqsxuWLJpMlvDmrH0XeTWfNopn+JiR5Ph4a0g34hWXInN61wG/Vn+JiVpyPqkoeYRPsMuPkosqL1kpzzD9K1SHUP8X4sVJpVQbK6/pXPao2/7vxYqDRq3lZucAuYYmzySbLR3NdDWbJWlRpieaWJwzOGqNAPMomqIAJ4oJuEcbhEuqCIO6Fx5nQDCcNUHIXQ2LpRMeqI6oCnJmeAQNSrDHco+Nk3ShhmWj5g5B7Dc40Kha6RYj4pr9JLoLgJ5i3rwSZp1QQbiB/foj24ppEOsdpG/mF6xX8TKZJ1x1dtWm6m7skggO3iR8NvRVl+T1G+yWv7hM+h38lYH4djoh/+YafDaQhcVltRokAkTYtOr4bIcmPfyRCTJs4EZ9D8za+kaVcOLqV2dotgGwMRctcQCLWS/MqZFSo+IaCG33gdwg+yR6G61yPEOOKpNcyXk6dXsu0kHUHc2xNj5Qu2ZyKlRsktcAREgXFieUzv4pN7RGEbjMUng0tIgODuzESdXDUbAE3iUhwTC3EVA/cXdcEzIPmi8A7UHNmNQgdzhsSeaDx1f9a54gOIaXA+8LO8pEoWY0CYaqLIEPxtYtAAvsfAnmhRVcAZcSTwtH+y40cQAL3JvPFG4cHjudu4cymbhVkwAjM21RZP9YwwuYONB1KpcEb8uLT6gJFijal3OqHzloPwVvy6hgtP64Vy7mxzWj0P9URWy3K3iD9LEGReluYB+A9FkjPhV22ngzdT0DXL3SU6lgzUdDQTq+KsmQ9Fqh1OqHTplrQSRPK4M6TwhOMso5dRcSx+KMiIc2kR4iIIKbPxTTcE6P1d3dklri69pg9hsePBWceTHkPtMq6rQanSqGyrQPEzkeJD8O0MhhaS2NtjZVL9IGKJrNZ/22j/ADOuT6aU1GY0MNiy0va6m4B9QhwIbVJdJsTEiDHeVU+leObWxFV7DLCW6TzAaB+SzU0GzXnKBwQT+/aoH1G7AEPcf2gOEqdsSUwr1rJIHQbcEfRdqLRzIWwplYy64nFdUzBjiKbSfAuJ/qrUyjNKo0+zd1+I9qR4ENnxVD6UVP1gaPs02NHkJ/NW7LsZqpUnHY0qrD/lB89kWajjYH4gL+oGKK2CDTqDzfYLliW1G9vfgF2GH17ugA2RAwgsC4leKyBlXcxubPfgSuPqkuh28plSZwAJXTFZYA7UfJG4Wk4HcFoCBsoIBEXso8zWhQcG6tuSsvRCmNbnTJ6s/wATEjY3WQ37Kf8ARYgVHtHCmf4mruJgdSgHyJ0j2Ey9SopqUXqZTnl/6VvaoD/y/Fi8+aIBHFen/pCwodUovf7LBWtzJLNI9V53i6QJ2sVnZf8AlYD+cRgHFwDSTeJTLBYYvgAbrWpS0MiOKYZWzs6xNtu5Shxc5AcSOrdpF47lphwCb7phj9p0uMbmEPTb5dmZQNZNeIYE2qtIaZJJ4JRXZFjsU5d7IQwwMyblCGKPa+JxgCKiGjInhH9lMGTUhobqe7aLknh4IbMGQYaDIFx47fmrz0Myzqqet8da7h7rTsPE7nxXpcT9VQamcV2cQXB9Aaz2z1lNh91xJ9S0QPxQme9G8Rgg17w19Nx06qZJg8A4EWngvS8t7W0TyR9Smyqx1KqwOY4Q5p4/3a6YWKniDsDd54wcZoLHOFxBAluoHaxMx4rd76VUtbWw5BJ6uQ4tOokkAAd7jY7SEy6S5R9DxDWj/pFxNFznTyOkg7xO+9j4nng8IQOtdDnMdLQYMVHE3jhG/ok6jVIg90Zg0zsaEr2e5J9Ge4NdVtLi17NDtIiSxxtUaCdwBHLikObDUWv21Wd3EL1zB1A4A1KdJxExLGGNQg8OIXSpk+DqAirhqMH3QaZnmHMIMqompJSml19Hta1M8coENg7/AN7Jxh6cb7nfu7lZOk3Q2nQLauHZVNK8kuD2tPAWGoHe5skgbCrazV2vTWei9C9LAP1GTv4+0igXenhHuc1rWkucYaBuSrFlvQbFVHAOYKYJuXObbyBJWaqk9p6d8+JBbMB+8qldzmtlgl3CdvEpVXxleIeARtHaH5wr+/objWtcxzKb6lN7rMffq3BuktB+ySHxN91U8WHXGjTEg6uEb23Whi3YeB5nz71X1FtVm5/SOw/z+TK3XknYiUVXdfy+H/K41H9qZm9lio6VoJdWZnnmZDrp10coa67R+0B+f5KvuKs+QtLH03cdQPmmY+8F+065/UJqk9/4cFb+jTxUw9EH7D6mrwLTH4FVjpVQiqQOcjwMFMuhOODWVAT2gZE34QbcNwu6njG1fB/tOYeWH5lorU2xIERZCuIJtZNqThUpTF42QjctIuV5dArLRmw4PiLq7ocwPGy416suJbt3I7MsHLW3ulZwha5VsmEBxUULPedW1XCOHJWDoS39c8zP6s+upiR0mg98KzdFWgVXAf8AbP8AExTS/wD0C+9zrj2S9R3fgopHeovSynPP/wBI746rxqfFipgwct1EEibR+Y9F6F0vwjaj6WrganxZISJ1FrTwkkx3cYVDMQHMINQlczPC6omQABP5ojLMLqplrR2eCZ1HNI7Vo38eIXTBVGtEtkCdjHiTZKJpYveKi36MGhzeHHzsSuYwx0aWCxEc55Du2TvEGmHAu2MmQPCQeXcuWHA09m038BdAXEgyRIMJpnVysPFcsXiuqpOcb2ho79h5bqxY3C6g0i1t7XMKj9Kg+o4NpAlrZbMjds6ifM/grGAKzjdCZiRxFuDcXvbqNi4l3qBY/gr7Tx2nhbnOy87yXDum+4e2J/ej8n+itmEqdbQqBpBdJLd7DkZ4hba5gFLfiI2c1H7czc0iox0HxsVZstzT6S3U09sWIBufJeWiq5lPtGxI/v4orAZg+i8PaSIKbvB5glJes4wbajXU6rdbCJIdwI4idiOa85x7K2Dlvt0yZZUE2gg6HN4Dfw1HgvVMDm1PFUwSYcPibJHmuTub2XN1U3b8Qf6LmTGmUENBTI2M2IowOI102vaZDgCiMRiCW6fbZzbZzT4bpbmIOHa40xJ3gX0gbMAXLLc9p1WtdVYWu4upkBxjeJsfMLJyocfJ7TY02XrXQ7S19FsXV1FtOrRdTPtCoYdty+0ql0npU/pU0QxtN0HsexIALtPdumGJzYkBuD6yk9pGqo9tEucHCws2yUdHqetj6DjEEBjuMn2mjuhVXG6aK5nwKWU9+P8A2GZRiGgsqBrXP1u0HrCxwbEW/wCV6DkuDOoP0YgAAEjrGvaTHmSI71VH5a/C9S/D6S7S5mlwBaQT2tU8LKyYTEAMdopaajt9FR+gHuE2G9k1MRIFCUW1SkGzH1DEB1UkAggBrp3kf8rzz9NWV6abcTTAGp2itHM+w7z2J8Fb8C17bu8+QXLO8OzFYd9GoYDxE8QZBaR4GFq9IUF+JjO4ZrM+dxTOnVwBhaPKtWDyY9qkRJgX4CSRM+RW1fov9F0OxA1veSKdJlye9x4BJbKo4jQPMQZRgzUqD3Qf91Z8JhddZjBv4xtyTrJcvbpDSxtMQbbuM7lziiH4Sk3SabWh4ManAvBPhIj0QYMxLWRAyVXED6V4FzoeGm0CwJIHfCUYTsVqAaIFQua6REy0N495V7eKlhUAcDaQ3TvwVQ6W4E03YZ1zpc6Z3bdpA79itA+4RCmjHGVY54N9uIVkp4zU0CEmrUWUwajXNIB7QduJ4RG3IhEYDFMc2W2Oq4m2k7ELAfThTyJ6DpkYt+4fj4hVY8whq1CJfvIt38EbiGkRFwdl0w4Dhp2PAd6TkxCriKNStYCqQdtyrZ0agVjzNM/xNSw5fpJMXum/R/DkVnOI/wD5H8XNkIMGBVy7oDZOKl11KLbQoteV5V+lNQNYD+28Dx7KplSo57TbtSYIsTFoVw6TM1OptNhqqT/pSHFYRwLSDbYHhHf3rPzfrMjj2iL/AKPDrntFo1X4RJBHHxWGezaASbxf2jMCe4BMqmUtcCWOaH8b2KAxmBqMGloaeMkj0E7BLN3BGM/E4uOokHYggeWyIotF9RgNZFhtw/NCZTi2anUtQL2gExsCBJuujjUdWpNZZrpc/wAG3iUmuahrj+Ywe+AKfMSPH/hIzl4ZqD4DX1Hkk2s+4jwKsL8Nr0lpuHg+IBuFtnODYaZDtxf4okyFOROKo7mURmWdTBc5sdYTNzNtLfiT5pxl+V9U4hxb1j5cQDGhpFp7za3CUzGHadBNMODRLZ2BG090wUqzynV+jtIvVdVZrcPtND5nu/2VnrvVfMMNj+IDi8K53Zc247rW7/BClzSx2hw5k7ieMeitNKRUvYkDhuI2KGxeAayHNb2ZPs8+ZHEJmPXNVVBbGp5BnHosLageyGucTw7JAVxp4+Ya7lI70iypjtLi6HagRYRYxwOyKbSi89gQJPJRNYQ1mLbH4jPE4Jj+0Ia7mEizDJKVQh7mhtQGA9oEd+puxv5pkXuI0g+Lhy/Jb1bU5bBaAQSdieJWgNQuTv2EXtZBxK47ISwuc12qTGsSBwMdxRFPAspw8gQDIDRt4niTzVky6G09Th2bdm15SZmCNPrXOkU3mQ0mSPPiFSOUKCT58Rosxhi6bazW6ZAG0WPNaUsRBFNp03uRwC75PSDuJPZXKrhoeSR2vjYj8klNQar4hKoqdsPVfqexzw9oPZMAcBb4oDMa5NmcTY947uK5ZfXfrAc0AHiNuJ38EzcANo1GwJ4SrD6xq2+fmC2EXcXYdlKhQD6jQXzOkXLnDYHuG6H6t+Id1j41xYcGjlK643DBo7RmNgNz3uWlGo5zXDgdz3hI6hAof9wSCTNKbqQkOaS7adgEZh8FTeASNiHDh4G61o4LXBcbzFkbXZo06b8538keLOFoCEuEsaMKIbVBbUaHA7giQYMgxzBG6zi8sY9ggAwACCTJA5n7UcjKWHEOB7JER3LD8fUMCaQETffw4LQx6wHsDGH041e4fz9oZ9XNaCGiRF2Ohw8RPMLnTyFjNLqTSydxcgeR4fBaszJzAS5gIjeRf1K54LOy4tbAE7c4mOBKmoz4itNJj0udPcDx+Yxfgz5fArV2EG5XfC4vWdoGyIqHgss14hjKR3isA2G994v/AHCYZUf1jgDbQbf+zEJirHYRBnvtstOjz5rG0fq3eMamboEA3iG4DDdLvZRZgqLRleIs3yqpVewiQGl0ggmZI/oh6eR1BIkkHgWmBPJZUS2wobsd4Qc1UDZ0XqNdIMNO40u29VxxfRCs+no1kXkHSduR7lFEPQS7kVivaC4LoHUY/WXAugiQxwkHmmtLo08AtO2mB2TIPOVhRD9Nj71Bm+B6OVKZBJJgRsURUyRxcSQSCIIIKiin0uL4k8VBn9HamwMCfdOy0Z0aqcTIjbSVlRd+nx/E4RcHq9E6hc1+q4BHsmF1o9GKosSC0ggjSZvbdRRT6bH8Qpmn0We0ACbCPZOy3HRt9g6XNBkjS66ii70E+JybM6OVAHiT2rDskEDkea1odG6jW6CSW8BpKwou9FJ253pdH36ml0kN2ABA8+a1zbI6tYiDpAG2klRRcOBD3E5Jgchq026Z8w0qNyCpq1SZ8DtyUUU6CfEg4mrMgqi2okcJaSQFs/IKh4/6Soop0E+J0knvOVbo1UdAm0yeyZPmp/8AjdXYEAfuFRRToJ8QahLshdMtBFuR81wqdHKhNzPLslRRToIPE6eZpS6NVBx8YBlLMb0NxbzavoZBAApu1ebibqKIuktRvXeqBm+G6F1xTDH13vPvQ4W8j4o+j0Vc10iZtwdsOHrPqoohOnxk2RALse5h2Hyd7eB9Cu4y5/I+hWFEXSWBUExuR1XiG2/9SVyybo/VovL3nV2S2A0jctP5KKLgwoDdQrMtnVnkVFFE2cn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9474" name="Picture 18" descr="Image result for friendly childre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971800"/>
            <a:ext cx="4800600" cy="3886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AutoShape 2" descr="Image result for fighting parent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2" name="AutoShape 4" descr="Image result for fighting parent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4" name="AutoShape 6" descr="Image result for fighting parent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2530" name="Picture 2" descr="Image result for dua imag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00200"/>
            <a:ext cx="9144000" cy="52578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 rot="20520859">
            <a:off x="1221379" y="-556276"/>
            <a:ext cx="66297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r-PK" dirty="0" smtClean="0">
                <a:solidFill>
                  <a:schemeClr val="bg1"/>
                </a:solidFill>
              </a:rPr>
              <a:t>ا</a:t>
            </a:r>
            <a:endParaRPr lang="en-US" dirty="0" smtClean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75554" y="76200"/>
            <a:ext cx="6321425" cy="192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AutoShape 2" descr="Image result for fighting parent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2" name="AutoShape 4" descr="Image result for fighting parent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4" name="AutoShape 6" descr="Image result for fighting parent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482" name="Picture 2" descr="Image result for dua for childr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 descr="Image result for slide background for powerpoint presenta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76200" y="304800"/>
            <a:ext cx="50546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" y="2590800"/>
            <a:ext cx="8370887" cy="381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4" descr="Image result for slide background for powerpoint presenta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14" descr="Image result for slide background for powerpoint presenta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4800600"/>
            <a:ext cx="2466975" cy="1847851"/>
          </a:xfrm>
          <a:prstGeom prst="rect">
            <a:avLst/>
          </a:prstGeom>
          <a:noFill/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3513" y="1978025"/>
            <a:ext cx="8980487" cy="495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4" descr="Image result for slide background for powerpoint presenta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2" descr="Image result for fast food and drink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257800"/>
            <a:ext cx="2857500" cy="1600200"/>
          </a:xfrm>
          <a:prstGeom prst="rect">
            <a:avLst/>
          </a:prstGeom>
          <a:noFill/>
        </p:spPr>
      </p:pic>
      <p:pic>
        <p:nvPicPr>
          <p:cNvPr id="5" name="Picture 4" descr="Image result for fast food and drink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19400" y="5257800"/>
            <a:ext cx="2857500" cy="1600200"/>
          </a:xfrm>
          <a:prstGeom prst="rect">
            <a:avLst/>
          </a:prstGeom>
          <a:noFill/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075" y="496887"/>
            <a:ext cx="8705850" cy="6589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4" descr="Image result for slide background for powerpoint presenta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838200"/>
            <a:ext cx="9144000" cy="7696200"/>
          </a:xfrm>
          <a:prstGeom prst="rect">
            <a:avLst/>
          </a:prstGeom>
          <a:noFill/>
        </p:spPr>
      </p:pic>
      <p:pic>
        <p:nvPicPr>
          <p:cNvPr id="21506" name="Picture 2" descr="Image result for mother touc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3423018"/>
            <a:ext cx="6019800" cy="3429000"/>
          </a:xfrm>
          <a:prstGeom prst="rect">
            <a:avLst/>
          </a:prstGeom>
          <a:noFill/>
        </p:spPr>
      </p:pic>
      <p:sp>
        <p:nvSpPr>
          <p:cNvPr id="21508" name="AutoShape 4" descr="Image result for mother touc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10" name="AutoShape 6" descr="Image result for mother touc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12" name="AutoShape 8" descr="Image result for mother touc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1513" name="Picture 9" descr="C:\Users\dell\Desktop\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423018"/>
            <a:ext cx="3124200" cy="3434982"/>
          </a:xfrm>
          <a:prstGeom prst="rect">
            <a:avLst/>
          </a:prstGeom>
          <a:noFill/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8474075" cy="142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www.itinerantpreacher.org/wp-content/uploads/2013/07/Time-and-Family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3581400"/>
            <a:ext cx="4648200" cy="3276600"/>
          </a:xfrm>
          <a:prstGeom prst="rect">
            <a:avLst/>
          </a:prstGeom>
          <a:noFill/>
        </p:spPr>
      </p:pic>
      <p:sp>
        <p:nvSpPr>
          <p:cNvPr id="20484" name="AutoShape 4" descr="Image result for quality time with famil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86" name="AutoShape 6" descr="Image result for quality time with famil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88" name="AutoShape 8" descr="Image result for quality time with famil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90" name="AutoShape 10" descr="Image result for quality time with famil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491" name="Picture 11" descr="C:\Users\dell\Desktop\download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3581400"/>
            <a:ext cx="4419600" cy="3276600"/>
          </a:xfrm>
          <a:prstGeom prst="rect">
            <a:avLst/>
          </a:prstGeom>
          <a:noFill/>
        </p:spPr>
      </p:pic>
      <p:pic>
        <p:nvPicPr>
          <p:cNvPr id="20492" name="Picture 12" descr="C:\Users\dell\Desktop\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13634" y="0"/>
            <a:ext cx="4630366" cy="3581400"/>
          </a:xfrm>
          <a:prstGeom prst="rect">
            <a:avLst/>
          </a:prstGeom>
          <a:noFill/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62102" y="304800"/>
            <a:ext cx="8529637" cy="1249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 descr="Image result for slide background for powerpoint presenta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"/>
            <a:ext cx="9144000" cy="6705600"/>
          </a:xfrm>
          <a:prstGeom prst="rect">
            <a:avLst/>
          </a:prstGeom>
          <a:noFill/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6525" y="347663"/>
            <a:ext cx="8931275" cy="6510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 descr="Image result for slide background for powerpoint presenta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04800"/>
            <a:ext cx="9144000" cy="6553200"/>
          </a:xfrm>
          <a:prstGeom prst="rect">
            <a:avLst/>
          </a:prstGeom>
          <a:noFill/>
        </p:spPr>
      </p:pic>
      <p:pic>
        <p:nvPicPr>
          <p:cNvPr id="5" name="Picture 2" descr="Image result for new bor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52400"/>
            <a:ext cx="2533650" cy="1809751"/>
          </a:xfrm>
          <a:prstGeom prst="rect">
            <a:avLst/>
          </a:prstGeom>
          <a:noFill/>
        </p:spPr>
      </p:pic>
      <p:pic>
        <p:nvPicPr>
          <p:cNvPr id="6" name="Picture 4" descr="Image result for new bor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1800" y="4572000"/>
            <a:ext cx="2362200" cy="2246971"/>
          </a:xfrm>
          <a:prstGeom prst="rect">
            <a:avLst/>
          </a:prstGeom>
          <a:noFill/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" y="2465388"/>
            <a:ext cx="8382000" cy="1931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 descr="Image result for slide background for powerpoint presenta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2" descr="Image result for toddl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4191000"/>
            <a:ext cx="2857500" cy="2057400"/>
          </a:xfrm>
          <a:prstGeom prst="rect">
            <a:avLst/>
          </a:prstGeom>
          <a:noFill/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6525" y="304800"/>
            <a:ext cx="8931275" cy="551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454</TotalTime>
  <Words>1</Words>
  <Application>Microsoft Office PowerPoint</Application>
  <PresentationFormat>On-screen Show (4:3)</PresentationFormat>
  <Paragraphs>1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dell</dc:creator>
  <cp:lastModifiedBy>Dirc Laptop</cp:lastModifiedBy>
  <cp:revision>55</cp:revision>
  <dcterms:created xsi:type="dcterms:W3CDTF">2016-08-16T18:36:21Z</dcterms:created>
  <dcterms:modified xsi:type="dcterms:W3CDTF">2016-11-18T09:36:45Z</dcterms:modified>
</cp:coreProperties>
</file>